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51"/>
  </p:normalViewPr>
  <p:slideViewPr>
    <p:cSldViewPr>
      <p:cViewPr varScale="1">
        <p:scale>
          <a:sx n="135" d="100"/>
          <a:sy n="135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3048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3048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118836" y="4986566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1320800" y="3413760"/>
            <a:ext cx="7823200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1"/>
            <a:ext cx="9144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33451"/>
            <a:ext cx="73152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65612"/>
            <a:ext cx="41148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pic>
        <p:nvPicPr>
          <p:cNvPr id="26" name="Picture 3" descr="E:\ĐHQG\Logo-Englis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" y="121799"/>
            <a:ext cx="1697355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52400" y="741680"/>
            <a:ext cx="2667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152400" y="137517"/>
            <a:ext cx="347927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326363" y="137517"/>
            <a:ext cx="347927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8503920" y="4683760"/>
            <a:ext cx="64008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3690939" y="3977057"/>
            <a:ext cx="5453061" cy="2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2627313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828800"/>
            <a:ext cx="2627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D2845A3-3569-A577-EDD4-4FCE13FC1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" y="819630"/>
            <a:ext cx="737162" cy="737162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2855143" y="4007649"/>
            <a:ext cx="6288857" cy="26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304800" y="3276600"/>
            <a:ext cx="29717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383385"/>
            <a:ext cx="56388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33402" y="0"/>
            <a:ext cx="29717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221876" y="2904562"/>
            <a:ext cx="2478499" cy="5146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100859" y="3733799"/>
            <a:ext cx="20192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780678" y="159523"/>
            <a:ext cx="98347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 descr="E:\ĐHQG\Logo-Englis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262"/>
            <a:ext cx="1697355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08592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B032F73-7B5B-84BD-1349-BD5BC96F29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53" y="2966823"/>
            <a:ext cx="679055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ĐHQG\Logo Con\1 Logo Bach Khoa.png">
            <a:extLst>
              <a:ext uri="{FF2B5EF4-FFF2-40B4-BE49-F238E27FC236}">
                <a16:creationId xmlns:a16="http://schemas.microsoft.com/office/drawing/2014/main" id="{59823087-C5FA-5854-61E2-DB6E623CE2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7" y="304800"/>
            <a:ext cx="552846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6E780CC-D672-C9CF-A5FD-712565DB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22" y="1426285"/>
            <a:ext cx="54791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BB09516-F87B-5CDB-4AE8-D4A6EA415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2490718"/>
            <a:ext cx="581150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A446266-F9E1-ACAC-A864-72303ECE68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168454" y="4168541"/>
            <a:ext cx="562453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B47A4-A224-358F-EC63-AE36E23D5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162199" y="5318871"/>
            <a:ext cx="574963" cy="585415"/>
          </a:xfrm>
          <a:prstGeom prst="rect">
            <a:avLst/>
          </a:prstGeom>
        </p:spPr>
      </p:pic>
      <p:pic>
        <p:nvPicPr>
          <p:cNvPr id="13" name="Picture 2" descr="E:\ĐHQG\1.2- Sản phẩm số\File trình chiếu\Logo DH An Giang.jpg">
            <a:extLst>
              <a:ext uri="{FF2B5EF4-FFF2-40B4-BE49-F238E27FC236}">
                <a16:creationId xmlns:a16="http://schemas.microsoft.com/office/drawing/2014/main" id="{CFACDBD1-D308-7CD5-910B-5CE3F50A5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" y="3559217"/>
            <a:ext cx="549773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ue and green logo&#10;&#10;Description automatically generated">
            <a:extLst>
              <a:ext uri="{FF2B5EF4-FFF2-40B4-BE49-F238E27FC236}">
                <a16:creationId xmlns:a16="http://schemas.microsoft.com/office/drawing/2014/main" id="{86EE2C12-F848-42D1-7247-E2D36B291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2"/>
          <a:stretch/>
        </p:blipFill>
        <p:spPr>
          <a:xfrm>
            <a:off x="82120" y="4753678"/>
            <a:ext cx="714534" cy="550176"/>
          </a:xfrm>
          <a:prstGeom prst="rect">
            <a:avLst/>
          </a:prstGeom>
        </p:spPr>
      </p:pic>
      <p:pic>
        <p:nvPicPr>
          <p:cNvPr id="18" name="Picture 17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F7220A4C-752B-62E8-52A4-A8B2B7F86A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" y="1887716"/>
            <a:ext cx="536337" cy="5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15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3638"/>
            <a:ext cx="76962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990600" y="1905000"/>
            <a:ext cx="4571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78840" y="2057400"/>
            <a:ext cx="6913880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245" y="1581150"/>
            <a:ext cx="367289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245" y="2220912"/>
            <a:ext cx="3672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1142" y="1581150"/>
            <a:ext cx="367434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1142" y="2220912"/>
            <a:ext cx="36743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057397" y="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9"/>
          <p:cNvSpPr/>
          <p:nvPr userDrawn="1"/>
        </p:nvSpPr>
        <p:spPr>
          <a:xfrm>
            <a:off x="1676400" y="297180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8" y="1905000"/>
            <a:ext cx="79248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707317" y="707315"/>
            <a:ext cx="2176632" cy="762002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0" y="2245211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Triangle 27"/>
          <p:cNvSpPr/>
          <p:nvPr/>
        </p:nvSpPr>
        <p:spPr>
          <a:xfrm rot="16200000">
            <a:off x="-244285" y="1874966"/>
            <a:ext cx="1102655" cy="614083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5260" y="76200"/>
            <a:ext cx="1230112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 descr="E:\ĐHQG\Logo-English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122"/>
            <a:ext cx="1058141" cy="3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Process 33"/>
          <p:cNvSpPr/>
          <p:nvPr/>
        </p:nvSpPr>
        <p:spPr>
          <a:xfrm>
            <a:off x="0" y="3733800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33"/>
          <p:cNvSpPr/>
          <p:nvPr/>
        </p:nvSpPr>
        <p:spPr>
          <a:xfrm>
            <a:off x="0" y="5064612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A3ACE-659A-4CDF-ABC0-D1CE3C41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CCEAB7-D0FA-4A31-A71D-91634F5E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74A891-348C-4253-9CFA-AE3B2909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7F7F485-C4D8-4D52-A22B-0EEF57B35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329319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 - TA - Màu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NUHCM - Presentation English Version" id="{5B2643C6-1A34-804F-87D1-47C6B0F2BDC1}" vid="{249662AF-FC3F-3947-BEE3-AB69F0C7A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VNUHCM - Presentation English Version</Template>
  <TotalTime>10</TotalTime>
  <Words>20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 - TA - Màu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Thong Nguyen</dc:creator>
  <cp:lastModifiedBy>Nguyễn Thông</cp:lastModifiedBy>
  <cp:revision>2</cp:revision>
  <dcterms:created xsi:type="dcterms:W3CDTF">2022-01-11T05:24:04Z</dcterms:created>
  <dcterms:modified xsi:type="dcterms:W3CDTF">2024-08-20T04:19:20Z</dcterms:modified>
</cp:coreProperties>
</file>